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9" r:id="rId3"/>
    <p:sldId id="260" r:id="rId4"/>
    <p:sldId id="261" r:id="rId5"/>
    <p:sldId id="262" r:id="rId6"/>
    <p:sldId id="270" r:id="rId7"/>
    <p:sldId id="263" r:id="rId8"/>
    <p:sldId id="264" r:id="rId9"/>
    <p:sldId id="265" r:id="rId10"/>
    <p:sldId id="268" r:id="rId11"/>
    <p:sldId id="269" r:id="rId12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13A1C-5A34-43EF-8EFE-39CD63853B17}" v="1361" dt="2021-11-07T04:59:5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52780DC7-29C5-4D1C-A591-A8445B983E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03BD5B-3BDE-4480-9097-863B586A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0DFF9-D8E9-4F2A-B9F1-4985679C096A}" type="datetime1">
              <a:rPr lang="bg-BG" smtClean="0"/>
              <a:t>9.11.2021 г.</a:t>
            </a:fld>
            <a:endParaRPr lang="bg-BG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DC3C9D59-3132-44B3-AEDE-2AAD170873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D924885-1CDA-4412-BB8B-3AE64466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39A43-6DC3-422E-8DB4-5B3E8B69AFF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505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044A5-1691-448D-81DE-0AE834861BA4}" type="datetime1">
              <a:rPr lang="bg-BG" noProof="0" smtClean="0"/>
              <a:pPr/>
              <a:t>9.11.2021 г.</a:t>
            </a:fld>
            <a:endParaRPr lang="bg-BG" noProof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/>
            <a:r>
              <a:rPr lang="bg-BG" noProof="0"/>
              <a:t>Второ ниво</a:t>
            </a:r>
          </a:p>
          <a:p>
            <a:pPr lvl="2"/>
            <a:r>
              <a:rPr lang="bg-BG" noProof="0"/>
              <a:t>Трето ниво</a:t>
            </a:r>
          </a:p>
          <a:p>
            <a:pPr lvl="3"/>
            <a:r>
              <a:rPr lang="bg-BG" noProof="0"/>
              <a:t>Четвърто ниво</a:t>
            </a:r>
          </a:p>
          <a:p>
            <a:pPr lvl="4"/>
            <a:r>
              <a:rPr lang="bg-BG" noProof="0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9F4F1-ECE5-4BF0-9CDB-7D4DF9BAE5C6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61411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908621D7-224A-430A-A592-6CDC2C917898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grpSp>
        <p:nvGrpSpPr>
          <p:cNvPr id="7" name="Гру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Свободна линия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Свободна линия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1D22B-1412-400A-8B38-8DF60B6776B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EB276-0219-4B11-9128-E22922A57FE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77D47C-07E0-4B68-97A3-ACE6AD8CF9FD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раздел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FCE1BFD-05BA-4C45-8C5F-46598A24A3BA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7" name="Свободна линия 6" title="Маркер за изрязване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34B73D-2961-452F-8257-8BA5E2AA148D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842E98-E535-4AFF-9DD8-95300C5C051A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9935B3-9127-4E40-B655-C03C7583526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1D5B8-9CE4-4CDB-BD26-BB598DED82FA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D70C4BC-7D9E-4C1F-87A6-EC44819FC5A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7690FB9-E0EE-44F6-BC23-C9E850A81F8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7948993E-CF2E-47AC-B99D-48F9175533B5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Странична лента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2.png"/><Relationship Id="rId4" Type="http://schemas.openxmlformats.org/officeDocument/2006/relationships/image" Target="../media/image6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2" descr="Картина, която съдържа стрелка&#10;&#10;Описанието е генерирано автоматично">
            <a:extLst>
              <a:ext uri="{FF2B5EF4-FFF2-40B4-BE49-F238E27FC236}">
                <a16:creationId xmlns:a16="http://schemas.microsoft.com/office/drawing/2014/main" id="{C09CAEF5-4716-493E-BB3A-168AF34B3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F8904C2E-E7C5-4AD8-B89E-6DAAE8319014}"/>
              </a:ext>
            </a:extLst>
          </p:cNvPr>
          <p:cNvSpPr txBox="1"/>
          <p:nvPr/>
        </p:nvSpPr>
        <p:spPr>
          <a:xfrm>
            <a:off x="578582" y="4574198"/>
            <a:ext cx="41206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bg-BG" sz="9600">
                <a:latin typeface="Book Antiqua"/>
                <a:ea typeface="Verdana"/>
              </a:rPr>
              <a:t>TMR</a:t>
            </a:r>
            <a:endParaRPr lang="bg-BG" sz="9600" dirty="0">
              <a:latin typeface="Book Antiqua"/>
              <a:ea typeface="Verdana"/>
            </a:endParaRP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4821B2A9-105E-4A39-81CD-059670C32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680" y="6041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080184DB-24D0-47D9-A252-50957181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cap="all"/>
              <a:t>Demonstration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Картина 3">
            <a:extLst>
              <a:ext uri="{FF2B5EF4-FFF2-40B4-BE49-F238E27FC236}">
                <a16:creationId xmlns:a16="http://schemas.microsoft.com/office/drawing/2014/main" id="{992BC8AB-2AAD-4D37-81C9-761CC7B9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84" y="3056705"/>
            <a:ext cx="9488571" cy="2812781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9680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2" name="Rectangle 46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Картина 35" descr="Картина, която съдържа небе, открито, ден, висок&#10;&#10;Описанието е генерирано автоматично">
            <a:extLst>
              <a:ext uri="{FF2B5EF4-FFF2-40B4-BE49-F238E27FC236}">
                <a16:creationId xmlns:a16="http://schemas.microsoft.com/office/drawing/2014/main" id="{4DBDED9E-C9E3-4A94-AD06-E4ABE5A95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9" b="4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8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563E238-7BD6-4B5E-BA20-7222AA8A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48" name="Freeform: Shape 50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565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4556CA8-19C7-440D-ACE7-3E23549F3703}"/>
              </a:ext>
            </a:extLst>
          </p:cNvPr>
          <p:cNvSpPr txBox="1">
            <a:spLocks/>
          </p:cNvSpPr>
          <p:nvPr/>
        </p:nvSpPr>
        <p:spPr>
          <a:xfrm>
            <a:off x="6092087" y="403301"/>
            <a:ext cx="9867331" cy="868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latin typeface="Book Antiqua"/>
              </a:rPr>
              <a:t>Table of Contents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Контейнер за съдържание 2">
            <a:extLst>
              <a:ext uri="{FF2B5EF4-FFF2-40B4-BE49-F238E27FC236}">
                <a16:creationId xmlns:a16="http://schemas.microsoft.com/office/drawing/2014/main" id="{63AD7ECA-5138-4C42-8A41-788DAE72B142}"/>
              </a:ext>
            </a:extLst>
          </p:cNvPr>
          <p:cNvSpPr txBox="1">
            <a:spLocks/>
          </p:cNvSpPr>
          <p:nvPr/>
        </p:nvSpPr>
        <p:spPr>
          <a:xfrm>
            <a:off x="1230407" y="1672574"/>
            <a:ext cx="9639868" cy="351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50000"/>
              </a:lnSpc>
            </a:pPr>
            <a:r>
              <a:rPr lang="en-US" dirty="0"/>
              <a:t>About our team</a:t>
            </a:r>
            <a:endParaRPr lang="bg-BG"/>
          </a:p>
          <a:p>
            <a:pPr marL="383540" indent="-383540">
              <a:lnSpc>
                <a:spcPct val="150000"/>
              </a:lnSpc>
            </a:pPr>
            <a:r>
              <a:rPr lang="en-US" dirty="0"/>
              <a:t>Our goal</a:t>
            </a:r>
          </a:p>
          <a:p>
            <a:pPr marL="383540" indent="-383540">
              <a:lnSpc>
                <a:spcPct val="150000"/>
              </a:lnSpc>
            </a:pPr>
            <a:r>
              <a:rPr lang="en-US" dirty="0"/>
              <a:t>Stages of </a:t>
            </a:r>
            <a:r>
              <a:rPr lang="en-US" dirty="0" err="1"/>
              <a:t>Realisation</a:t>
            </a:r>
            <a:endParaRPr lang="en-US" dirty="0"/>
          </a:p>
          <a:p>
            <a:pPr marL="383540" indent="-383540">
              <a:lnSpc>
                <a:spcPct val="150000"/>
              </a:lnSpc>
            </a:pPr>
            <a:r>
              <a:rPr lang="en-US" dirty="0"/>
              <a:t>Apps/Language that we used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Контейнер за съдържание 3">
            <a:extLst>
              <a:ext uri="{FF2B5EF4-FFF2-40B4-BE49-F238E27FC236}">
                <a16:creationId xmlns:a16="http://schemas.microsoft.com/office/drawing/2014/main" id="{FF3E29AD-67E3-4664-ADDB-34C17DEE545B}"/>
              </a:ext>
            </a:extLst>
          </p:cNvPr>
          <p:cNvSpPr txBox="1">
            <a:spLocks/>
          </p:cNvSpPr>
          <p:nvPr/>
        </p:nvSpPr>
        <p:spPr>
          <a:xfrm>
            <a:off x="6536609" y="2241175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50000"/>
              </a:lnSpc>
            </a:pPr>
            <a:r>
              <a:rPr lang="bg-BG" dirty="0" err="1"/>
              <a:t>Block-Scheme</a:t>
            </a:r>
            <a:endParaRPr lang="bg-BG" dirty="0"/>
          </a:p>
          <a:p>
            <a:pPr marL="383540" indent="-383540">
              <a:lnSpc>
                <a:spcPct val="150000"/>
              </a:lnSpc>
            </a:pPr>
            <a:r>
              <a:rPr lang="bg-BG" dirty="0" err="1"/>
              <a:t>Future</a:t>
            </a:r>
            <a:r>
              <a:rPr lang="bg-BG" dirty="0"/>
              <a:t> </a:t>
            </a:r>
            <a:r>
              <a:rPr lang="bg-BG" dirty="0" err="1"/>
              <a:t>Ideas</a:t>
            </a:r>
            <a:endParaRPr lang="bg-BG" dirty="0"/>
          </a:p>
          <a:p>
            <a:pPr marL="383540" indent="-383540">
              <a:lnSpc>
                <a:spcPct val="150000"/>
              </a:lnSpc>
            </a:pPr>
            <a:r>
              <a:rPr lang="bg-BG" dirty="0" err="1"/>
              <a:t>Demonstration</a:t>
            </a:r>
            <a:endParaRPr lang="bg-BG" dirty="0"/>
          </a:p>
          <a:p>
            <a:pPr marL="383540" indent="-383540">
              <a:lnSpc>
                <a:spcPct val="150000"/>
              </a:lnSpc>
            </a:pPr>
            <a:r>
              <a:rPr lang="bg-BG" dirty="0" err="1"/>
              <a:t>Thank</a:t>
            </a:r>
            <a:r>
              <a:rPr lang="bg-BG" dirty="0"/>
              <a:t> </a:t>
            </a:r>
            <a:r>
              <a:rPr lang="bg-BG" dirty="0" err="1"/>
              <a:t>you</a:t>
            </a:r>
            <a:r>
              <a:rPr lang="bg-BG" dirty="0"/>
              <a:t> </a:t>
            </a:r>
            <a:r>
              <a:rPr lang="bg-BG" dirty="0" err="1"/>
              <a:t>for</a:t>
            </a:r>
            <a:r>
              <a:rPr lang="bg-BG" dirty="0"/>
              <a:t> </a:t>
            </a:r>
            <a:r>
              <a:rPr lang="bg-BG" dirty="0" err="1"/>
              <a:t>your</a:t>
            </a:r>
            <a:r>
              <a:rPr lang="bg-BG" dirty="0"/>
              <a:t> </a:t>
            </a:r>
            <a:r>
              <a:rPr lang="bg-BG" dirty="0" err="1"/>
              <a:t>attention</a:t>
            </a:r>
            <a:endParaRPr lang="bg-BG" dirty="0"/>
          </a:p>
        </p:txBody>
      </p:sp>
      <p:pic>
        <p:nvPicPr>
          <p:cNvPr id="2" name="Камелия(слайд 2)">
            <a:hlinkClick r:id="" action="ppaction://media"/>
            <a:extLst>
              <a:ext uri="{FF2B5EF4-FFF2-40B4-BE49-F238E27FC236}">
                <a16:creationId xmlns:a16="http://schemas.microsoft.com/office/drawing/2014/main" id="{55D59DC7-AE04-47A9-BD19-AE430960F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2446" y="56543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7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ABAD164-01C7-4C3D-BE53-6D1E1D17BA8E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cap="all"/>
              <a:t>About our team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9" name="Картина 40">
            <a:extLst>
              <a:ext uri="{FF2B5EF4-FFF2-40B4-BE49-F238E27FC236}">
                <a16:creationId xmlns:a16="http://schemas.microsoft.com/office/drawing/2014/main" id="{A93A8873-FEF6-4B19-9EB2-A5DA531C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42" y="1125658"/>
            <a:ext cx="6082553" cy="4853215"/>
          </a:xfrm>
          <a:prstGeom prst="rect">
            <a:avLst/>
          </a:prstGeom>
        </p:spPr>
      </p:pic>
      <p:graphicFrame>
        <p:nvGraphicFramePr>
          <p:cNvPr id="29" name="Таблица 29">
            <a:extLst>
              <a:ext uri="{FF2B5EF4-FFF2-40B4-BE49-F238E27FC236}">
                <a16:creationId xmlns:a16="http://schemas.microsoft.com/office/drawing/2014/main" id="{63DBAADE-1F5E-4C4E-AE94-A8D37F143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90622"/>
              </p:ext>
            </p:extLst>
          </p:nvPr>
        </p:nvGraphicFramePr>
        <p:xfrm>
          <a:off x="1423847" y="1725278"/>
          <a:ext cx="5659223" cy="380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208">
                  <a:extLst>
                    <a:ext uri="{9D8B030D-6E8A-4147-A177-3AD203B41FA5}">
                      <a16:colId xmlns:a16="http://schemas.microsoft.com/office/drawing/2014/main" val="1996439488"/>
                    </a:ext>
                  </a:extLst>
                </a:gridCol>
                <a:gridCol w="2760015">
                  <a:extLst>
                    <a:ext uri="{9D8B030D-6E8A-4147-A177-3AD203B41FA5}">
                      <a16:colId xmlns:a16="http://schemas.microsoft.com/office/drawing/2014/main" val="3475802433"/>
                    </a:ext>
                  </a:extLst>
                </a:gridCol>
              </a:tblGrid>
              <a:tr h="629952">
                <a:tc>
                  <a:txBody>
                    <a:bodyPr/>
                    <a:lstStyle/>
                    <a:p>
                      <a:r>
                        <a:rPr lang="bg-BG" sz="2800" err="1"/>
                        <a:t>Petya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Petkova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err="1"/>
                        <a:t>Scrum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Trainer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996890312"/>
                  </a:ext>
                </a:extLst>
              </a:tr>
              <a:tr h="1059464">
                <a:tc>
                  <a:txBody>
                    <a:bodyPr/>
                    <a:lstStyle/>
                    <a:p>
                      <a:r>
                        <a:rPr lang="bg-BG" sz="2800" dirty="0"/>
                        <a:t>Dimit</a:t>
                      </a:r>
                      <a:r>
                        <a:rPr lang="en-US" sz="2800" dirty="0"/>
                        <a:t>a</a:t>
                      </a:r>
                      <a:r>
                        <a:rPr lang="bg-BG" sz="2800" dirty="0"/>
                        <a:t>r Grudov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err="1"/>
                        <a:t>Back-End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Developer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1046381762"/>
                  </a:ext>
                </a:extLst>
              </a:tr>
              <a:tr h="1059464">
                <a:tc>
                  <a:txBody>
                    <a:bodyPr/>
                    <a:lstStyle/>
                    <a:p>
                      <a:r>
                        <a:rPr lang="bg-BG" sz="2800" err="1"/>
                        <a:t>Vesela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Dekova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err="1"/>
                        <a:t>Front-End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Developer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4196316508"/>
                  </a:ext>
                </a:extLst>
              </a:tr>
              <a:tr h="1059464">
                <a:tc>
                  <a:txBody>
                    <a:bodyPr/>
                    <a:lstStyle/>
                    <a:p>
                      <a:r>
                        <a:rPr lang="bg-BG" sz="2800" err="1"/>
                        <a:t>Kameliya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Yaneva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dirty="0"/>
                        <a:t>QA Engineer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3177275793"/>
                  </a:ext>
                </a:extLst>
              </a:tr>
            </a:tbl>
          </a:graphicData>
        </a:graphic>
      </p:graphicFrame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1FEB6FFA-C025-4DDA-922D-D1A6E4F5E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9654" y="6028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E5B222A-B6A6-40E2-9E90-BC4961D935C0}"/>
              </a:ext>
            </a:extLst>
          </p:cNvPr>
          <p:cNvSpPr txBox="1"/>
          <p:nvPr/>
        </p:nvSpPr>
        <p:spPr>
          <a:xfrm>
            <a:off x="7011858" y="333821"/>
            <a:ext cx="6176776" cy="1485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OUR GOAL</a:t>
            </a:r>
          </a:p>
        </p:txBody>
      </p:sp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09D0251B-F02F-40DE-97E0-F185F6E57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8" r="30612" b="-1"/>
          <a:stretch/>
        </p:blipFill>
        <p:spPr>
          <a:xfrm>
            <a:off x="-1" y="10"/>
            <a:ext cx="5353628" cy="6860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0EDAA93-8FA3-4C67-93D8-43C31ECAE70F}"/>
              </a:ext>
            </a:extLst>
          </p:cNvPr>
          <p:cNvSpPr txBox="1"/>
          <p:nvPr/>
        </p:nvSpPr>
        <p:spPr>
          <a:xfrm>
            <a:off x="5313735" y="2723030"/>
            <a:ext cx="6456923" cy="3581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83540" indent="-383540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4400" b="1">
                <a:solidFill>
                  <a:schemeClr val="tx2"/>
                </a:solidFill>
              </a:rPr>
              <a:t>Maze game with three </a:t>
            </a:r>
            <a:r>
              <a:rPr lang="en-US" sz="4400" b="1" dirty="0">
                <a:solidFill>
                  <a:schemeClr val="tx2"/>
                </a:solidFill>
              </a:rPr>
              <a:t>levels and good structured menu</a:t>
            </a:r>
          </a:p>
          <a:p>
            <a:pPr marL="383540" indent="-383540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audioForOurGoal (1)">
            <a:hlinkClick r:id="" action="ppaction://media"/>
            <a:extLst>
              <a:ext uri="{FF2B5EF4-FFF2-40B4-BE49-F238E27FC236}">
                <a16:creationId xmlns:a16="http://schemas.microsoft.com/office/drawing/2014/main" id="{10567A56-BE8F-4439-B127-67027C774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4575" y="6058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383F2B-0D6A-4B1A-BA43-A65A34B3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297DAAC4-A373-4EFD-8E78-CA8D4F88C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0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06695" y="6858000"/>
                </a:lnTo>
                <a:lnTo>
                  <a:pt x="706695" y="376"/>
                </a:lnTo>
                <a:lnTo>
                  <a:pt x="478095" y="376"/>
                </a:lnTo>
                <a:lnTo>
                  <a:pt x="4780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AE87C820-A5D7-4E23-A9B0-1192B7E70490}"/>
              </a:ext>
            </a:extLst>
          </p:cNvPr>
          <p:cNvSpPr txBox="1"/>
          <p:nvPr/>
        </p:nvSpPr>
        <p:spPr>
          <a:xfrm>
            <a:off x="3913554" y="171938"/>
            <a:ext cx="546881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4400"/>
              <a:t>Stages of Realisation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6D82ED0-DEA5-46C3-ABEF-7BEF11973A3C}"/>
              </a:ext>
            </a:extLst>
          </p:cNvPr>
          <p:cNvSpPr txBox="1"/>
          <p:nvPr/>
        </p:nvSpPr>
        <p:spPr>
          <a:xfrm>
            <a:off x="1027968" y="2981814"/>
            <a:ext cx="274319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000">
                <a:ea typeface="+mn-lt"/>
                <a:cs typeface="+mn-lt"/>
              </a:rPr>
              <a:t>Organisation</a:t>
            </a:r>
            <a:endParaRPr lang="bg-BG" sz="2000"/>
          </a:p>
          <a:p>
            <a:pPr algn="l"/>
            <a:endParaRPr lang="bg-BG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27D7D6C8-2012-4C48-85C1-B7D8D577656D}"/>
              </a:ext>
            </a:extLst>
          </p:cNvPr>
          <p:cNvSpPr txBox="1"/>
          <p:nvPr/>
        </p:nvSpPr>
        <p:spPr>
          <a:xfrm>
            <a:off x="5082198" y="2981814"/>
            <a:ext cx="274319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000">
                <a:ea typeface="+mn-lt"/>
                <a:cs typeface="+mn-lt"/>
              </a:rPr>
              <a:t>Realisation</a:t>
            </a:r>
            <a:endParaRPr lang="bg-BG" sz="2000"/>
          </a:p>
          <a:p>
            <a:pPr algn="l"/>
            <a:endParaRPr lang="bg-BG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2F0D7B30-DDFF-48A2-97F5-C2EB6AC4FDD5}"/>
              </a:ext>
            </a:extLst>
          </p:cNvPr>
          <p:cNvSpPr txBox="1"/>
          <p:nvPr/>
        </p:nvSpPr>
        <p:spPr>
          <a:xfrm>
            <a:off x="9179169" y="287801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Presenting the </a:t>
            </a:r>
            <a:endParaRPr lang="bg-BG" sz="2000" b="1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final product</a:t>
            </a:r>
            <a:endParaRPr lang="bg-BG" sz="2000" b="1"/>
          </a:p>
          <a:p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7183811F-13CA-4A3F-892C-44F80D355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9273" y="6069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6739BB3-2EA5-48AF-B37D-A3A4F9940362}"/>
              </a:ext>
            </a:extLst>
          </p:cNvPr>
          <p:cNvSpPr txBox="1"/>
          <p:nvPr/>
        </p:nvSpPr>
        <p:spPr>
          <a:xfrm>
            <a:off x="4323862" y="269631"/>
            <a:ext cx="47556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Logos and Design</a:t>
            </a:r>
            <a:endParaRPr lang="bg-BG" sz="4400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27" y="1500538"/>
            <a:ext cx="2721335" cy="167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24" y="1403590"/>
            <a:ext cx="2512996" cy="17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59" y="3782375"/>
            <a:ext cx="2843293" cy="1754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02" y="1315116"/>
            <a:ext cx="2549517" cy="2549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59" y="4356341"/>
            <a:ext cx="2785202" cy="1719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5" y="3782375"/>
            <a:ext cx="2629999" cy="1623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ing_10">
            <a:hlinkClick r:id="" action="ppaction://media"/>
            <a:extLst>
              <a:ext uri="{FF2B5EF4-FFF2-40B4-BE49-F238E27FC236}">
                <a16:creationId xmlns:a16="http://schemas.microsoft.com/office/drawing/2014/main" id="{21DAADF0-B09A-47CA-ABEB-8CE56588A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9178" y="6038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6739BB3-2EA5-48AF-B37D-A3A4F9940362}"/>
              </a:ext>
            </a:extLst>
          </p:cNvPr>
          <p:cNvSpPr txBox="1"/>
          <p:nvPr/>
        </p:nvSpPr>
        <p:spPr>
          <a:xfrm>
            <a:off x="4323862" y="269631"/>
            <a:ext cx="47556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Apps/Language that we used</a:t>
            </a:r>
            <a:endParaRPr lang="bg-BG" sz="4400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11D7D10B-36D6-4264-A1B4-0FF1E4227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44" y="1567543"/>
            <a:ext cx="1687287" cy="1719944"/>
          </a:xfrm>
          <a:prstGeom prst="rect">
            <a:avLst/>
          </a:prstGeom>
        </p:spPr>
      </p:pic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072FD017-1F94-41B9-B3DE-7C3658F8F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43" y="4210681"/>
            <a:ext cx="1545773" cy="1549952"/>
          </a:xfrm>
          <a:prstGeom prst="rect">
            <a:avLst/>
          </a:prstGeom>
        </p:spPr>
      </p:pic>
      <p:pic>
        <p:nvPicPr>
          <p:cNvPr id="7" name="Картина 7">
            <a:extLst>
              <a:ext uri="{FF2B5EF4-FFF2-40B4-BE49-F238E27FC236}">
                <a16:creationId xmlns:a16="http://schemas.microsoft.com/office/drawing/2014/main" id="{9FEB4DFD-ED35-4AD2-90DB-8215E25AA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943" y="4147456"/>
            <a:ext cx="1643745" cy="1676402"/>
          </a:xfrm>
          <a:prstGeom prst="rect">
            <a:avLst/>
          </a:prstGeom>
        </p:spPr>
      </p:pic>
      <p:pic>
        <p:nvPicPr>
          <p:cNvPr id="8" name="Картина 8">
            <a:extLst>
              <a:ext uri="{FF2B5EF4-FFF2-40B4-BE49-F238E27FC236}">
                <a16:creationId xmlns:a16="http://schemas.microsoft.com/office/drawing/2014/main" id="{EF991951-F14F-42D5-ABE4-6C7D6B237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029" y="1657350"/>
            <a:ext cx="2427515" cy="1540329"/>
          </a:xfrm>
          <a:prstGeom prst="rect">
            <a:avLst/>
          </a:prstGeom>
        </p:spPr>
      </p:pic>
      <p:pic>
        <p:nvPicPr>
          <p:cNvPr id="9" name="Картина 9">
            <a:extLst>
              <a:ext uri="{FF2B5EF4-FFF2-40B4-BE49-F238E27FC236}">
                <a16:creationId xmlns:a16="http://schemas.microsoft.com/office/drawing/2014/main" id="{04BA4758-2497-45A6-BF0D-B7E2A254C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856" y="4878160"/>
            <a:ext cx="2264229" cy="1270908"/>
          </a:xfrm>
          <a:prstGeom prst="rect">
            <a:avLst/>
          </a:prstGeom>
        </p:spPr>
      </p:pic>
      <p:pic>
        <p:nvPicPr>
          <p:cNvPr id="13" name="Картина 13">
            <a:extLst>
              <a:ext uri="{FF2B5EF4-FFF2-40B4-BE49-F238E27FC236}">
                <a16:creationId xmlns:a16="http://schemas.microsoft.com/office/drawing/2014/main" id="{FA1458E0-54F7-4930-AE44-19AB040CC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2516234"/>
            <a:ext cx="1567544" cy="1531620"/>
          </a:xfrm>
          <a:prstGeom prst="rect">
            <a:avLst/>
          </a:prstGeom>
        </p:spPr>
      </p:pic>
      <p:pic>
        <p:nvPicPr>
          <p:cNvPr id="3" name="Камелия(слайд 6) 1 (1)">
            <a:hlinkClick r:id="" action="ppaction://media"/>
            <a:extLst>
              <a:ext uri="{FF2B5EF4-FFF2-40B4-BE49-F238E27FC236}">
                <a16:creationId xmlns:a16="http://schemas.microsoft.com/office/drawing/2014/main" id="{E786ADEE-D86B-4E69-9F75-8ABD19B81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88487" y="61011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A6424D40-9064-4DFC-8A40-C47E849F4898}"/>
              </a:ext>
            </a:extLst>
          </p:cNvPr>
          <p:cNvSpPr txBox="1"/>
          <p:nvPr/>
        </p:nvSpPr>
        <p:spPr>
          <a:xfrm>
            <a:off x="1617260" y="1576316"/>
            <a:ext cx="3991689" cy="2310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Block-Scheme</a:t>
            </a:r>
          </a:p>
        </p:txBody>
      </p:sp>
      <p:pic>
        <p:nvPicPr>
          <p:cNvPr id="3" name="Картина 3">
            <a:extLst>
              <a:ext uri="{FF2B5EF4-FFF2-40B4-BE49-F238E27FC236}">
                <a16:creationId xmlns:a16="http://schemas.microsoft.com/office/drawing/2014/main" id="{2CC1C5A0-4960-4921-B307-49C0CCF9C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60" r="-2" b="-2"/>
          <a:stretch/>
        </p:blipFill>
        <p:spPr>
          <a:xfrm>
            <a:off x="5607538" y="10"/>
            <a:ext cx="6092823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audioForBlock-scheme">
            <a:hlinkClick r:id="" action="ppaction://media"/>
            <a:extLst>
              <a:ext uri="{FF2B5EF4-FFF2-40B4-BE49-F238E27FC236}">
                <a16:creationId xmlns:a16="http://schemas.microsoft.com/office/drawing/2014/main" id="{EA844F5D-B4F1-4BEC-8321-01543B14E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783" y="59739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E81AB0D2-F5F4-42F4-81EA-E2AE1D0F8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8DA100FE-4FF6-438E-B035-2018E206D794}"/>
              </a:ext>
            </a:extLst>
          </p:cNvPr>
          <p:cNvSpPr txBox="1"/>
          <p:nvPr/>
        </p:nvSpPr>
        <p:spPr>
          <a:xfrm>
            <a:off x="865554" y="885092"/>
            <a:ext cx="6025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6000">
                <a:latin typeface="Sylfaen"/>
              </a:rPr>
              <a:t>Future Ideas</a:t>
            </a:r>
          </a:p>
        </p:txBody>
      </p:sp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1985DDA9-46D3-42F4-9413-6486DCB0A117}"/>
              </a:ext>
            </a:extLst>
          </p:cNvPr>
          <p:cNvSpPr txBox="1">
            <a:spLocks/>
          </p:cNvSpPr>
          <p:nvPr/>
        </p:nvSpPr>
        <p:spPr>
          <a:xfrm>
            <a:off x="6886792" y="2991420"/>
            <a:ext cx="5116714" cy="351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/>
              </a:rPr>
              <a:t>To add Multiplayer</a:t>
            </a:r>
            <a:endParaRPr lang="bg-BG" sz="3200" b="1" dirty="0">
              <a:solidFill>
                <a:schemeClr val="bg1">
                  <a:lumMod val="95000"/>
                </a:schemeClr>
              </a:solidFill>
              <a:latin typeface="Book Antiqu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/>
              </a:rPr>
              <a:t>To add timer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/>
              </a:rPr>
              <a:t>To </a:t>
            </a: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Book Antiqua"/>
              </a:rPr>
              <a:t>add score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Book Antiqua"/>
            </a:endParaRPr>
          </a:p>
        </p:txBody>
      </p: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943A79AB-5EE4-456C-A3CD-95EBACFF7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851" y="59729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Изрязване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46</TotalTime>
  <Words>96</Words>
  <Application>Microsoft Office PowerPoint</Application>
  <PresentationFormat>Widescreen</PresentationFormat>
  <Paragraphs>35</Paragraphs>
  <Slides>11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 Antiqua</vt:lpstr>
      <vt:lpstr>Calibri</vt:lpstr>
      <vt:lpstr>Franklin Gothic Book</vt:lpstr>
      <vt:lpstr>Sylfaen</vt:lpstr>
      <vt:lpstr>Изрязване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lastModifiedBy>Димитър Х. Грудов</cp:lastModifiedBy>
  <cp:revision>437</cp:revision>
  <dcterms:created xsi:type="dcterms:W3CDTF">2021-11-07T02:00:52Z</dcterms:created>
  <dcterms:modified xsi:type="dcterms:W3CDTF">2021-11-09T07:57:41Z</dcterms:modified>
</cp:coreProperties>
</file>